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8" r:id="rId8"/>
    <p:sldId id="265" r:id="rId9"/>
    <p:sldId id="266" r:id="rId10"/>
    <p:sldId id="267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390776"/>
            <a:ext cx="8915399" cy="2386606"/>
          </a:xfrm>
        </p:spPr>
        <p:txBody>
          <a:bodyPr>
            <a:normAutofit/>
          </a:bodyPr>
          <a:lstStyle/>
          <a:p>
            <a:r>
              <a:rPr lang="en-US" sz="6600" dirty="0"/>
              <a:t>POST 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65831" y="5240215"/>
            <a:ext cx="3538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By-</a:t>
            </a:r>
          </a:p>
          <a:p>
            <a:r>
              <a:rPr lang="en-US" dirty="0"/>
              <a:t>	RUSHIKESH KARAD</a:t>
            </a:r>
          </a:p>
          <a:p>
            <a:r>
              <a:rPr lang="en-US" dirty="0"/>
              <a:t>	CHINMAY SARAF</a:t>
            </a:r>
          </a:p>
          <a:p>
            <a:r>
              <a:rPr lang="en-US" dirty="0"/>
              <a:t>	SIDDHARTH SABADRA</a:t>
            </a:r>
          </a:p>
        </p:txBody>
      </p:sp>
    </p:spTree>
    <p:extLst>
      <p:ext uri="{BB962C8B-B14F-4D97-AF65-F5344CB8AC3E}">
        <p14:creationId xmlns:p14="http://schemas.microsoft.com/office/powerpoint/2010/main" val="263250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6" y="1190625"/>
            <a:ext cx="2933700" cy="5057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209674"/>
            <a:ext cx="2862261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POST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PHOTO QUALITY</a:t>
            </a:r>
          </a:p>
          <a:p>
            <a:r>
              <a:rPr lang="en-US" sz="2400" dirty="0"/>
              <a:t>PLEASANT UI</a:t>
            </a:r>
          </a:p>
          <a:p>
            <a:r>
              <a:rPr lang="en-US" sz="2400" dirty="0"/>
              <a:t>USER FRIENDLY</a:t>
            </a:r>
          </a:p>
          <a:p>
            <a:r>
              <a:rPr lang="en-US" sz="2400" dirty="0"/>
              <a:t>PHOTO EDITING</a:t>
            </a:r>
          </a:p>
        </p:txBody>
      </p:sp>
    </p:spTree>
    <p:extLst>
      <p:ext uri="{BB962C8B-B14F-4D97-AF65-F5344CB8AC3E}">
        <p14:creationId xmlns:p14="http://schemas.microsoft.com/office/powerpoint/2010/main" val="31015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CONCUSION-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SOCIAL NETWORKING PROVIDES A POWERFUL PLATFORM TO MAKE AN INTERACTION BETWEEN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8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OBJECTIVE 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CONNECT PEOPLE</a:t>
            </a:r>
          </a:p>
          <a:p>
            <a:r>
              <a:rPr lang="en-US" sz="2400" dirty="0"/>
              <a:t>TO EXPRESS YOUR VIEWS</a:t>
            </a:r>
          </a:p>
          <a:p>
            <a:r>
              <a:rPr lang="en-US" sz="2400" dirty="0"/>
              <a:t>SOCIAL AWARENESS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SWOT-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71600" lvl="3" indent="0">
              <a:buNone/>
            </a:pPr>
            <a:endParaRPr lang="en-US" sz="1600" dirty="0"/>
          </a:p>
          <a:p>
            <a:r>
              <a:rPr lang="en-US" dirty="0"/>
              <a:t>STRENGTH</a:t>
            </a:r>
          </a:p>
          <a:p>
            <a:pPr marL="0" indent="0">
              <a:buNone/>
            </a:pPr>
            <a:r>
              <a:rPr lang="en-US" dirty="0"/>
              <a:t>	1. Large market reach or penetration</a:t>
            </a:r>
          </a:p>
          <a:p>
            <a:pPr marL="0" indent="0">
              <a:buNone/>
            </a:pPr>
            <a:r>
              <a:rPr lang="en-US" dirty="0"/>
              <a:t>	2. Very useful if you are setting up a digital engagement strategy (young 		  	    people)</a:t>
            </a:r>
          </a:p>
          <a:p>
            <a:pPr marL="0" indent="0">
              <a:buNone/>
            </a:pPr>
            <a:r>
              <a:rPr lang="en-US" dirty="0"/>
              <a:t>	3. It is real-time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WEAKNESS</a:t>
            </a:r>
          </a:p>
          <a:p>
            <a:pPr marL="0" indent="0">
              <a:buNone/>
            </a:pPr>
            <a:r>
              <a:rPr lang="en-US" dirty="0"/>
              <a:t>	1. Can’t create groups</a:t>
            </a:r>
          </a:p>
          <a:p>
            <a:pPr marL="0" indent="0">
              <a:buNone/>
            </a:pPr>
            <a:r>
              <a:rPr lang="en-US" dirty="0"/>
              <a:t>	2. Chatting is not included</a:t>
            </a:r>
          </a:p>
          <a:p>
            <a:pPr marL="0" indent="0">
              <a:buNone/>
            </a:pPr>
            <a:r>
              <a:rPr lang="en-US" dirty="0"/>
              <a:t>	3. Lagging app due to high quality of images</a:t>
            </a:r>
          </a:p>
        </p:txBody>
      </p:sp>
    </p:spTree>
    <p:extLst>
      <p:ext uri="{BB962C8B-B14F-4D97-AF65-F5344CB8AC3E}">
        <p14:creationId xmlns:p14="http://schemas.microsoft.com/office/powerpoint/2010/main" val="383474700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sp>
        <p:nvSpPr>
          <p:cNvPr name="Title 1" id="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5400" lang="en-US" dirty="0"/>
              <a:t>SWOT-</a:t>
            </a:r>
          </a:p>
        </p:txBody>
      </p:sp>
      <p:sp>
        <p:nvSpPr>
          <p:cNvPr name="Content Placeholder 2" id="3"/>
          <p:cNvSpPr>
            <a:spLocks noGrp="1"/>
          </p:cNvSpPr>
          <p:nvPr>
            <p:ph idx="1"/>
          </p:nvPr>
        </p:nvSpPr>
        <p:spPr/>
        <p:txBody>
          <a:bodyPr>
            <a:normAutofit lnSpcReduction="20000" fontScale="92500"/>
          </a:bodyPr>
          <a:lstStyle/>
          <a:p>
            <a:r>
              <a:rPr lang="en-US" dirty="0"/>
              <a:t>OPPORTUNITIES</a:t>
            </a:r>
          </a:p>
          <a:p>
            <a:pPr indent="0" marL="0">
              <a:buNone/>
            </a:pPr>
            <a:r>
              <a:rPr lang="en-US" dirty="0"/>
              <a:t>	</a:t>
            </a:r>
            <a:r>
              <a:rPr lang="en-US" dirty="0"/>
              <a:t>1. Promotions, news, events that can be offered through social media 	   	    platforms </a:t>
            </a:r>
          </a:p>
          <a:p>
            <a:pPr indent="0" marL="0">
              <a:buNone/>
            </a:pPr>
            <a:r>
              <a:rPr lang="en-US" dirty="0"/>
              <a:t>	2. Post filtering</a:t>
            </a:r>
          </a:p>
          <a:p>
            <a:pPr indent="0" marL="0">
              <a:buNone/>
            </a:pPr>
            <a:r>
              <a:rPr lang="en-US" dirty="0"/>
              <a:t/>
            </a:r>
            <a:endParaRPr lang="en-US" dirty="0"/>
          </a:p>
          <a:p>
            <a:r>
              <a:rPr lang="en-US" dirty="0"/>
              <a:t>THREATS</a:t>
            </a:r>
          </a:p>
          <a:p>
            <a:pPr indent="0" marL="0">
              <a:buNone/>
            </a:pPr>
            <a:r>
              <a:rPr lang="en-US" dirty="0"/>
              <a:t>	1. To Sustain in competitive environment</a:t>
            </a:r>
          </a:p>
          <a:p>
            <a:pPr indent="0" marL="0">
              <a:buNone/>
            </a:pPr>
            <a:r>
              <a:rPr lang="en-US" dirty="0"/>
              <a:t>	2. Security breaches</a:t>
            </a:r>
          </a:p>
          <a:p>
            <a:pPr indent="0" marL="0">
              <a:buNone/>
            </a:pPr>
            <a:r>
              <a:rPr lang="en-US" dirty="0"/>
              <a:t>	3. Spam posts</a:t>
            </a:r>
          </a:p>
          <a:p>
            <a:pPr indent="0" marL="0">
              <a:buNone/>
            </a:pPr>
            <a:r>
              <a:rPr lang="en-US" dirty="0"/>
              <a:t>Ha</a:t>
            </a:r>
            <a:endParaRPr lang="en-US" dirty="0"/>
          </a:p>
          <a:p>
            <a:pPr indent="0" marL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349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TECHNOLOGIES USED-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FIREBASE DATABASE USED</a:t>
            </a:r>
          </a:p>
          <a:p>
            <a:r>
              <a:rPr lang="en-US" sz="2400" dirty="0"/>
              <a:t>PICASSO</a:t>
            </a:r>
          </a:p>
          <a:p>
            <a:r>
              <a:rPr lang="en-US" sz="2400" dirty="0"/>
              <a:t>CIRCULAR IMAGE VIEW</a:t>
            </a:r>
          </a:p>
          <a:p>
            <a:r>
              <a:rPr lang="en-US" sz="2400" dirty="0"/>
              <a:t>CARVIEW/RECYCLAR VIEW</a:t>
            </a:r>
          </a:p>
          <a:p>
            <a:r>
              <a:rPr lang="en-US" sz="2400" dirty="0"/>
              <a:t>SUPERNOVA IMAGE EMOJI LIBRARY</a:t>
            </a:r>
          </a:p>
          <a:p>
            <a:r>
              <a:rPr lang="en-US" sz="2400" dirty="0"/>
              <a:t>NIFTYDIALOGEFFECTS</a:t>
            </a:r>
          </a:p>
          <a:p>
            <a:r>
              <a:rPr lang="en-US" sz="2400" dirty="0"/>
              <a:t>IMAGE CROPPER</a:t>
            </a:r>
          </a:p>
        </p:txBody>
      </p:sp>
    </p:spTree>
    <p:extLst>
      <p:ext uri="{BB962C8B-B14F-4D97-AF65-F5344CB8AC3E}">
        <p14:creationId xmlns:p14="http://schemas.microsoft.com/office/powerpoint/2010/main" val="1931073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UI FEATURES-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86250"/>
          </a:xfrm>
        </p:spPr>
        <p:txBody>
          <a:bodyPr/>
          <a:lstStyle/>
          <a:p>
            <a:r>
              <a:rPr lang="en-US" sz="2400" dirty="0"/>
              <a:t>MINIMALISTIC UI</a:t>
            </a:r>
          </a:p>
          <a:p>
            <a:r>
              <a:rPr lang="en-US" sz="2400" dirty="0"/>
              <a:t>SIMPLE AND SLICK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790575"/>
            <a:ext cx="5962650" cy="57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79" y="1276350"/>
            <a:ext cx="2674145" cy="4743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1276350"/>
            <a:ext cx="2705100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44" y="1152525"/>
            <a:ext cx="2694981" cy="5019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6" y="1143000"/>
            <a:ext cx="2686049" cy="50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10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</TotalTime>
  <Words>71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POST IT</vt:lpstr>
      <vt:lpstr>OBJECTIVE -</vt:lpstr>
      <vt:lpstr>SWOT-</vt:lpstr>
      <vt:lpstr>SWOT-</vt:lpstr>
      <vt:lpstr>TECHNOLOGIES USED-</vt:lpstr>
      <vt:lpstr>UI FEATURES-</vt:lpstr>
      <vt:lpstr>PowerPoint Presentation</vt:lpstr>
      <vt:lpstr>PowerPoint Presentation</vt:lpstr>
      <vt:lpstr>PowerPoint Presentation</vt:lpstr>
      <vt:lpstr>PowerPoint Presentation</vt:lpstr>
      <vt:lpstr>WHY POST IT?</vt:lpstr>
      <vt:lpstr>CONCUSION-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IT</dc:title>
  <dc:creator>sidsabadra01@gmail.com</dc:creator>
  <cp:lastModifiedBy>sidsabadra01@gmail.com</cp:lastModifiedBy>
  <cp:revision>13</cp:revision>
  <dcterms:created xsi:type="dcterms:W3CDTF">2017-09-16T08:18:59Z</dcterms:created>
  <dcterms:modified xsi:type="dcterms:W3CDTF">2017-09-16T13:26:11Z</dcterms:modified>
</cp:coreProperties>
</file>